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5" r:id="rId1"/>
  </p:sldMasterIdLst>
  <p:sldIdLst>
    <p:sldId id="256" r:id="rId2"/>
    <p:sldId id="275" r:id="rId3"/>
    <p:sldId id="257" r:id="rId4"/>
    <p:sldId id="269" r:id="rId5"/>
    <p:sldId id="258" r:id="rId6"/>
    <p:sldId id="271" r:id="rId7"/>
    <p:sldId id="273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38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56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74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93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12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30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149" algn="l" defTabSz="457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33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30" indent="0">
              <a:buFontTx/>
              <a:buNone/>
              <a:defRPr/>
            </a:lvl2pPr>
            <a:lvl3pPr marL="914459" indent="0">
              <a:buFontTx/>
              <a:buNone/>
              <a:defRPr/>
            </a:lvl3pPr>
            <a:lvl4pPr marL="1371689" indent="0">
              <a:buFontTx/>
              <a:buNone/>
              <a:defRPr/>
            </a:lvl4pPr>
            <a:lvl5pPr marL="1828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47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30" indent="0">
              <a:buFontTx/>
              <a:buNone/>
              <a:defRPr/>
            </a:lvl2pPr>
            <a:lvl3pPr marL="914459" indent="0">
              <a:buFontTx/>
              <a:buNone/>
              <a:defRPr/>
            </a:lvl3pPr>
            <a:lvl4pPr marL="1371689" indent="0">
              <a:buFontTx/>
              <a:buNone/>
              <a:defRPr/>
            </a:lvl4pPr>
            <a:lvl5pPr marL="1828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345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30" indent="0">
              <a:buFontTx/>
              <a:buNone/>
              <a:defRPr/>
            </a:lvl2pPr>
            <a:lvl3pPr marL="914459" indent="0">
              <a:buFontTx/>
              <a:buNone/>
              <a:defRPr/>
            </a:lvl3pPr>
            <a:lvl4pPr marL="1371689" indent="0">
              <a:buFontTx/>
              <a:buNone/>
              <a:defRPr/>
            </a:lvl4pPr>
            <a:lvl5pPr marL="1828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16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1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9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4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4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30" indent="0">
              <a:buNone/>
              <a:defRPr sz="2000" b="1"/>
            </a:lvl2pPr>
            <a:lvl3pPr marL="914459" indent="0">
              <a:buNone/>
              <a:defRPr sz="1800" b="1"/>
            </a:lvl3pPr>
            <a:lvl4pPr marL="1371689" indent="0">
              <a:buNone/>
              <a:defRPr sz="1600" b="1"/>
            </a:lvl4pPr>
            <a:lvl5pPr marL="1828919" indent="0">
              <a:buNone/>
              <a:defRPr sz="1600" b="1"/>
            </a:lvl5pPr>
            <a:lvl6pPr marL="2286149" indent="0">
              <a:buNone/>
              <a:defRPr sz="1600" b="1"/>
            </a:lvl6pPr>
            <a:lvl7pPr marL="2743378" indent="0">
              <a:buNone/>
              <a:defRPr sz="1600" b="1"/>
            </a:lvl7pPr>
            <a:lvl8pPr marL="3200608" indent="0">
              <a:buNone/>
              <a:defRPr sz="1600" b="1"/>
            </a:lvl8pPr>
            <a:lvl9pPr marL="365783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30" indent="0">
              <a:buNone/>
              <a:defRPr sz="2000" b="1"/>
            </a:lvl2pPr>
            <a:lvl3pPr marL="914459" indent="0">
              <a:buNone/>
              <a:defRPr sz="1800" b="1"/>
            </a:lvl3pPr>
            <a:lvl4pPr marL="1371689" indent="0">
              <a:buNone/>
              <a:defRPr sz="1600" b="1"/>
            </a:lvl4pPr>
            <a:lvl5pPr marL="1828919" indent="0">
              <a:buNone/>
              <a:defRPr sz="1600" b="1"/>
            </a:lvl5pPr>
            <a:lvl6pPr marL="2286149" indent="0">
              <a:buNone/>
              <a:defRPr sz="1600" b="1"/>
            </a:lvl6pPr>
            <a:lvl7pPr marL="2743378" indent="0">
              <a:buNone/>
              <a:defRPr sz="1600" b="1"/>
            </a:lvl7pPr>
            <a:lvl8pPr marL="3200608" indent="0">
              <a:buNone/>
              <a:defRPr sz="1600" b="1"/>
            </a:lvl8pPr>
            <a:lvl9pPr marL="365783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1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2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70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93" indent="0">
              <a:buNone/>
              <a:defRPr sz="1400"/>
            </a:lvl2pPr>
            <a:lvl3pPr marL="914186" indent="0">
              <a:buNone/>
              <a:defRPr sz="1200"/>
            </a:lvl3pPr>
            <a:lvl4pPr marL="1371278" indent="0">
              <a:buNone/>
              <a:defRPr sz="1000"/>
            </a:lvl4pPr>
            <a:lvl5pPr marL="1828370" indent="0">
              <a:buNone/>
              <a:defRPr sz="1000"/>
            </a:lvl5pPr>
            <a:lvl6pPr marL="2285462" indent="0">
              <a:buNone/>
              <a:defRPr sz="1000"/>
            </a:lvl6pPr>
            <a:lvl7pPr marL="2742555" indent="0">
              <a:buNone/>
              <a:defRPr sz="1000"/>
            </a:lvl7pPr>
            <a:lvl8pPr marL="3199648" indent="0">
              <a:buNone/>
              <a:defRPr sz="1000"/>
            </a:lvl8pPr>
            <a:lvl9pPr marL="3656741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79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30" indent="0">
              <a:buNone/>
              <a:defRPr sz="1600"/>
            </a:lvl2pPr>
            <a:lvl3pPr marL="914459" indent="0">
              <a:buNone/>
              <a:defRPr sz="1600"/>
            </a:lvl3pPr>
            <a:lvl4pPr marL="1371689" indent="0">
              <a:buNone/>
              <a:defRPr sz="1600"/>
            </a:lvl4pPr>
            <a:lvl5pPr marL="1828919" indent="0">
              <a:buNone/>
              <a:defRPr sz="1600"/>
            </a:lvl5pPr>
            <a:lvl6pPr marL="2286149" indent="0">
              <a:buNone/>
              <a:defRPr sz="1600"/>
            </a:lvl6pPr>
            <a:lvl7pPr marL="2743378" indent="0">
              <a:buNone/>
              <a:defRPr sz="1600"/>
            </a:lvl7pPr>
            <a:lvl8pPr marL="3200608" indent="0">
              <a:buNone/>
              <a:defRPr sz="1600"/>
            </a:lvl8pPr>
            <a:lvl9pPr marL="3657838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30" indent="0">
              <a:buNone/>
              <a:defRPr sz="1200"/>
            </a:lvl2pPr>
            <a:lvl3pPr marL="914459" indent="0">
              <a:buNone/>
              <a:defRPr sz="1000"/>
            </a:lvl3pPr>
            <a:lvl4pPr marL="1371689" indent="0">
              <a:buNone/>
              <a:defRPr sz="900"/>
            </a:lvl4pPr>
            <a:lvl5pPr marL="1828919" indent="0">
              <a:buNone/>
              <a:defRPr sz="900"/>
            </a:lvl5pPr>
            <a:lvl6pPr marL="2286149" indent="0">
              <a:buNone/>
              <a:defRPr sz="900"/>
            </a:lvl6pPr>
            <a:lvl7pPr marL="2743378" indent="0">
              <a:buNone/>
              <a:defRPr sz="900"/>
            </a:lvl7pPr>
            <a:lvl8pPr marL="3200608" indent="0">
              <a:buNone/>
              <a:defRPr sz="900"/>
            </a:lvl8pPr>
            <a:lvl9pPr marL="365783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5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5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14C4A-BE38-46C1-A74A-8902E9B33AAF}" type="datetimeFigureOut">
              <a:rPr lang="en-US" smtClean="0"/>
              <a:t>26-Feb-22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F064EB-2BF2-4061-BF3E-140981764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12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6" r:id="rId1"/>
    <p:sldLayoutId id="2147484697" r:id="rId2"/>
    <p:sldLayoutId id="2147484698" r:id="rId3"/>
    <p:sldLayoutId id="2147484699" r:id="rId4"/>
    <p:sldLayoutId id="2147484700" r:id="rId5"/>
    <p:sldLayoutId id="2147484701" r:id="rId6"/>
    <p:sldLayoutId id="2147484702" r:id="rId7"/>
    <p:sldLayoutId id="2147484703" r:id="rId8"/>
    <p:sldLayoutId id="2147484704" r:id="rId9"/>
    <p:sldLayoutId id="2147484705" r:id="rId10"/>
    <p:sldLayoutId id="2147484706" r:id="rId11"/>
    <p:sldLayoutId id="2147484707" r:id="rId12"/>
    <p:sldLayoutId id="2147484708" r:id="rId13"/>
    <p:sldLayoutId id="2147484709" r:id="rId14"/>
    <p:sldLayoutId id="2147484710" r:id="rId15"/>
    <p:sldLayoutId id="2147484711" r:id="rId16"/>
  </p:sldLayoutIdLst>
  <p:txStyles>
    <p:titleStyle>
      <a:lvl1pPr algn="l" defTabSz="45723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23" indent="-342923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98" indent="-285769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74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304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534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763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993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223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453" indent="-228615" algn="l" defTabSz="45723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0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9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9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9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9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8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08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38" algn="l" defTabSz="457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EF85-0633-4845-933C-66FC7449B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210" y="2265935"/>
            <a:ext cx="8057565" cy="1096900"/>
          </a:xfrm>
        </p:spPr>
        <p:txBody>
          <a:bodyPr/>
          <a:lstStyle/>
          <a:p>
            <a:pPr algn="ctr"/>
            <a:r>
              <a:rPr lang="en-US" sz="6000" dirty="0"/>
              <a:t>Marketplace for GYM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2D53B8-2DF2-416B-9EB4-AD7D122DD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632" y="4137057"/>
            <a:ext cx="1926719" cy="66554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Group</a:t>
            </a:r>
            <a:r>
              <a:rPr lang="en-US" sz="2800" b="1" dirty="0"/>
              <a:t> - 3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20D13-0844-4A39-97A4-424FD5B6269D}"/>
              </a:ext>
            </a:extLst>
          </p:cNvPr>
          <p:cNvSpPr txBox="1">
            <a:spLocks/>
          </p:cNvSpPr>
          <p:nvPr/>
        </p:nvSpPr>
        <p:spPr>
          <a:xfrm>
            <a:off x="3151434" y="2985817"/>
            <a:ext cx="5889119" cy="1096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User </a:t>
            </a:r>
            <a:r>
              <a:rPr lang="en-US" sz="4800" dirty="0"/>
              <a:t>Interface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441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F2D53B8-2DF2-416B-9EB4-AD7D122DD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981" y="1309534"/>
            <a:ext cx="2744036" cy="66554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Group Members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A8D04D-9827-47F6-BC2B-C96C5EB71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81221"/>
              </p:ext>
            </p:extLst>
          </p:nvPr>
        </p:nvGraphicFramePr>
        <p:xfrm>
          <a:off x="1721391" y="2323687"/>
          <a:ext cx="8749214" cy="3013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607">
                  <a:extLst>
                    <a:ext uri="{9D8B030D-6E8A-4147-A177-3AD203B41FA5}">
                      <a16:colId xmlns:a16="http://schemas.microsoft.com/office/drawing/2014/main" val="2025238261"/>
                    </a:ext>
                  </a:extLst>
                </a:gridCol>
                <a:gridCol w="4374607">
                  <a:extLst>
                    <a:ext uri="{9D8B030D-6E8A-4147-A177-3AD203B41FA5}">
                      <a16:colId xmlns:a16="http://schemas.microsoft.com/office/drawing/2014/main" val="3200509765"/>
                    </a:ext>
                  </a:extLst>
                </a:gridCol>
              </a:tblGrid>
              <a:tr h="548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7985"/>
                  </a:ext>
                </a:extLst>
              </a:tr>
              <a:tr h="54810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Muhammad Zawad Mahmud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1931401642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267876"/>
                  </a:ext>
                </a:extLst>
              </a:tr>
              <a:tr h="54810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Samiha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Islam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1931393642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582442"/>
                  </a:ext>
                </a:extLst>
              </a:tr>
              <a:tr h="17900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Md.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Rifat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Ahmed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1931725042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93715"/>
                  </a:ext>
                </a:extLst>
              </a:tr>
              <a:tr h="60762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Faija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Islam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Oishe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1821720642</a:t>
                      </a:r>
                      <a:endParaRPr lang="en-US" sz="2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31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23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4564-649B-4117-9148-6F09D47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Info on the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30D6-DB57-4024-8D05-D53A74DAE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2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Ours is an web based app. There’ll be pages like Home Page, Sign in and Sign up page, a page where one can search up Nearby Gyms using their location and then they can also watch how much their Membership fees are, then a page for the Store displaying the products that different gyms and companies can sell and an Exclusive Offer page where people can see the ongoing sales &amp; offers on different products.</a:t>
            </a:r>
          </a:p>
        </p:txBody>
      </p:sp>
    </p:spTree>
    <p:extLst>
      <p:ext uri="{BB962C8B-B14F-4D97-AF65-F5344CB8AC3E}">
        <p14:creationId xmlns:p14="http://schemas.microsoft.com/office/powerpoint/2010/main" val="143009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F5ED3F-3AAB-4656-8E3D-43BFE2E6A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12192000" cy="6870700"/>
          </a:xfrm>
        </p:spPr>
      </p:pic>
    </p:spTree>
    <p:extLst>
      <p:ext uri="{BB962C8B-B14F-4D97-AF65-F5344CB8AC3E}">
        <p14:creationId xmlns:p14="http://schemas.microsoft.com/office/powerpoint/2010/main" val="104853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38AC686-E372-41D4-AF1F-E9559F147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12192000" cy="6870700"/>
          </a:xfrm>
        </p:spPr>
      </p:pic>
    </p:spTree>
    <p:extLst>
      <p:ext uri="{BB962C8B-B14F-4D97-AF65-F5344CB8AC3E}">
        <p14:creationId xmlns:p14="http://schemas.microsoft.com/office/powerpoint/2010/main" val="214758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98C9EC-E81C-4C9A-BA14-53EE44E9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12192000" cy="6870700"/>
          </a:xfrm>
        </p:spPr>
      </p:pic>
    </p:spTree>
    <p:extLst>
      <p:ext uri="{BB962C8B-B14F-4D97-AF65-F5344CB8AC3E}">
        <p14:creationId xmlns:p14="http://schemas.microsoft.com/office/powerpoint/2010/main" val="377267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EC86E-BAF4-460F-8AB3-69BC98D95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"/>
            <a:ext cx="12192000" cy="6870700"/>
          </a:xfrm>
        </p:spPr>
      </p:pic>
    </p:spTree>
    <p:extLst>
      <p:ext uri="{BB962C8B-B14F-4D97-AF65-F5344CB8AC3E}">
        <p14:creationId xmlns:p14="http://schemas.microsoft.com/office/powerpoint/2010/main" val="248210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5FCE-72CB-483D-8FF4-72CF025A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514" y="2198704"/>
            <a:ext cx="5758977" cy="1320800"/>
          </a:xfrm>
        </p:spPr>
        <p:txBody>
          <a:bodyPr>
            <a:noAutofit/>
          </a:bodyPr>
          <a:lstStyle/>
          <a:p>
            <a:r>
              <a:rPr lang="en-US" sz="11001" dirty="0">
                <a:latin typeface="Gabriola" panose="04040605051002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98999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</TotalTime>
  <Words>116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Rounded MT Bold</vt:lpstr>
      <vt:lpstr>Gabriola</vt:lpstr>
      <vt:lpstr>Trebuchet MS</vt:lpstr>
      <vt:lpstr>Wingdings 3</vt:lpstr>
      <vt:lpstr>Facet</vt:lpstr>
      <vt:lpstr>Marketplace for GYM</vt:lpstr>
      <vt:lpstr>PowerPoint Presentation</vt:lpstr>
      <vt:lpstr>Brief Info on the User Interface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wrfsddfg</dc:title>
  <dc:creator>Fam</dc:creator>
  <cp:lastModifiedBy>Rifat Ahmed</cp:lastModifiedBy>
  <cp:revision>32</cp:revision>
  <dcterms:created xsi:type="dcterms:W3CDTF">2020-08-24T05:30:04Z</dcterms:created>
  <dcterms:modified xsi:type="dcterms:W3CDTF">2022-02-26T05:32:02Z</dcterms:modified>
</cp:coreProperties>
</file>